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1"/>
  </p:sldMasterIdLst>
  <p:sldIdLst>
    <p:sldId id="257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100" d="100"/>
          <a:sy n="100" d="100"/>
        </p:scale>
        <p:origin x="252" y="-3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A55BF-EDCC-499A-BCBB-774E5D678FB4}" type="datetimeFigureOut">
              <a:rPr kumimoji="1" lang="ja-JP" altLang="en-US" smtClean="0"/>
              <a:t>2016/7/26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83804-4011-404B-9162-8C63CA3F8F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515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A55BF-EDCC-499A-BCBB-774E5D678FB4}" type="datetimeFigureOut">
              <a:rPr kumimoji="1" lang="ja-JP" altLang="en-US" smtClean="0"/>
              <a:t>2016/7/26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83804-4011-404B-9162-8C63CA3F8F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2822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A55BF-EDCC-499A-BCBB-774E5D678FB4}" type="datetimeFigureOut">
              <a:rPr kumimoji="1" lang="ja-JP" altLang="en-US" smtClean="0"/>
              <a:t>2016/7/26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83804-4011-404B-9162-8C63CA3F8F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17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A55BF-EDCC-499A-BCBB-774E5D678FB4}" type="datetimeFigureOut">
              <a:rPr kumimoji="1" lang="ja-JP" altLang="en-US" smtClean="0"/>
              <a:t>2016/7/26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83804-4011-404B-9162-8C63CA3F8F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983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A55BF-EDCC-499A-BCBB-774E5D678FB4}" type="datetimeFigureOut">
              <a:rPr kumimoji="1" lang="ja-JP" altLang="en-US" smtClean="0"/>
              <a:t>2016/7/26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83804-4011-404B-9162-8C63CA3F8F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8666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A55BF-EDCC-499A-BCBB-774E5D678FB4}" type="datetimeFigureOut">
              <a:rPr kumimoji="1" lang="ja-JP" altLang="en-US" smtClean="0"/>
              <a:t>2016/7/26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83804-4011-404B-9162-8C63CA3F8F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217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A55BF-EDCC-499A-BCBB-774E5D678FB4}" type="datetimeFigureOut">
              <a:rPr kumimoji="1" lang="ja-JP" altLang="en-US" smtClean="0"/>
              <a:t>2016/7/26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83804-4011-404B-9162-8C63CA3F8F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632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A55BF-EDCC-499A-BCBB-774E5D678FB4}" type="datetimeFigureOut">
              <a:rPr kumimoji="1" lang="ja-JP" altLang="en-US" smtClean="0"/>
              <a:t>2016/7/26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83804-4011-404B-9162-8C63CA3F8F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2795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A55BF-EDCC-499A-BCBB-774E5D678FB4}" type="datetimeFigureOut">
              <a:rPr kumimoji="1" lang="ja-JP" altLang="en-US" smtClean="0"/>
              <a:t>2016/7/26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83804-4011-404B-9162-8C63CA3F8F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7547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A55BF-EDCC-499A-BCBB-774E5D678FB4}" type="datetimeFigureOut">
              <a:rPr kumimoji="1" lang="ja-JP" altLang="en-US" smtClean="0"/>
              <a:t>2016/7/26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83804-4011-404B-9162-8C63CA3F8F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7778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A55BF-EDCC-499A-BCBB-774E5D678FB4}" type="datetimeFigureOut">
              <a:rPr kumimoji="1" lang="ja-JP" altLang="en-US" smtClean="0"/>
              <a:t>2016/7/26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83804-4011-404B-9162-8C63CA3F8F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32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A55BF-EDCC-499A-BCBB-774E5D678FB4}" type="datetimeFigureOut">
              <a:rPr kumimoji="1" lang="ja-JP" altLang="en-US" smtClean="0"/>
              <a:t>2016/7/26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83804-4011-404B-9162-8C63CA3F8F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4680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173361"/>
              </p:ext>
            </p:extLst>
          </p:nvPr>
        </p:nvGraphicFramePr>
        <p:xfrm>
          <a:off x="647113" y="618977"/>
          <a:ext cx="5774787" cy="8736037"/>
        </p:xfrm>
        <a:graphic>
          <a:graphicData uri="http://schemas.openxmlformats.org/drawingml/2006/table">
            <a:tbl>
              <a:tblPr/>
              <a:tblGrid>
                <a:gridCol w="963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3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83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18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25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208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平成２８年度　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琉球大学公開講座受講申込書</a:t>
                      </a:r>
                    </a:p>
                  </a:txBody>
                  <a:tcPr marL="5520" marR="5520" marT="55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760"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5520" marR="5520" marT="55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5520" marR="5520" marT="55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5520" marR="5520" marT="55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5520" marR="5520" marT="55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5520" marR="5520" marT="55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1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ふりがな</a:t>
                      </a:r>
                    </a:p>
                  </a:txBody>
                  <a:tcPr marL="5520" marR="5520" marT="5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</a:p>
                  </a:txBody>
                  <a:tcPr marL="5520" marR="5520" marT="5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性別</a:t>
                      </a:r>
                    </a:p>
                  </a:txBody>
                  <a:tcPr marL="5520" marR="5520" marT="5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１．男　　２．女</a:t>
                      </a:r>
                    </a:p>
                  </a:txBody>
                  <a:tcPr marL="5520" marR="5520" marT="5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604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氏　　名</a:t>
                      </a:r>
                    </a:p>
                  </a:txBody>
                  <a:tcPr marL="5520" marR="5520" marT="5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</a:p>
                  </a:txBody>
                  <a:tcPr marL="5520" marR="5520" marT="5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年齢</a:t>
                      </a:r>
                    </a:p>
                  </a:txBody>
                  <a:tcPr marL="5520" marR="5520" marT="5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b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　　　　　代</a:t>
                      </a:r>
                    </a:p>
                  </a:txBody>
                  <a:tcPr marL="5520" marR="5520" marT="5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742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住所等</a:t>
                      </a:r>
                    </a:p>
                  </a:txBody>
                  <a:tcPr marL="5520" marR="5520" marT="5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（〒　　　　　　　　　　　　　　　　　　　　　　　）</a:t>
                      </a:r>
                    </a:p>
                  </a:txBody>
                  <a:tcPr marL="5520" marR="5520" marT="5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996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（電話番号は常時、連絡の取れる番号をご記入ください）</a:t>
                      </a:r>
                    </a:p>
                  </a:txBody>
                  <a:tcPr marL="5520" marR="5520" marT="5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568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TEL　：</a:t>
                      </a:r>
                    </a:p>
                  </a:txBody>
                  <a:tcPr marL="5520" marR="5520" marT="5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61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FAX　：</a:t>
                      </a:r>
                    </a:p>
                  </a:txBody>
                  <a:tcPr marL="5520" marR="5520" marT="5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2519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勤務先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5520" marR="5520" marT="5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勤務先名：</a:t>
                      </a:r>
                    </a:p>
                  </a:txBody>
                  <a:tcPr marL="5520" marR="5520" marT="5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440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職種　：</a:t>
                      </a:r>
                    </a:p>
                  </a:txBody>
                  <a:tcPr marL="5520" marR="5520" marT="5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333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TEL　：</a:t>
                      </a:r>
                    </a:p>
                  </a:txBody>
                  <a:tcPr marL="5520" marR="5520" marT="5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724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FAX　：</a:t>
                      </a:r>
                    </a:p>
                  </a:txBody>
                  <a:tcPr marL="5520" marR="5520" marT="5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051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E-mail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アドレス</a:t>
                      </a:r>
                    </a:p>
                  </a:txBody>
                  <a:tcPr marL="5520" marR="5520" marT="5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</a:p>
                  </a:txBody>
                  <a:tcPr marL="5520" marR="5520" marT="5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8147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希望する講座名</a:t>
                      </a:r>
                    </a:p>
                  </a:txBody>
                  <a:tcPr marL="5520" marR="5520" marT="5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総合特別講義</a:t>
                      </a:r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Ⅱ</a:t>
                      </a:r>
                    </a:p>
                    <a:p>
                      <a:pPr algn="l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5520" marR="5520" marT="5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628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受講するサテライト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 fontAlgn="ctr"/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希望するサテライトに〇をつけてください</a:t>
                      </a:r>
                    </a:p>
                  </a:txBody>
                  <a:tcPr marL="5520" marR="5520" marT="5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・琉球大学サテライト那覇キャンパス（那覇市牧志駅前</a:t>
                      </a:r>
                      <a:r>
                        <a:rPr lang="ja-JP" alt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ほしぞら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公民館）　（　　　）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 fontAlgn="ctr"/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・琉球大学サテライト宮古島キャンパス（宮古島市中央公民館）　　　　　（　　　）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 fontAlgn="ctr"/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・琉球大学サテライト石垣キャンパス（石垣市立図書館）　　　　　　　　（　　　）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 fontAlgn="ctr"/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・琉球大学サテライト久米島キャンパス（久米島町具志川農村環境改善センター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（　　　）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 fontAlgn="ctr"/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indent="0" algn="l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・琉球大学サテライト大宜味キャンパス（</a:t>
                      </a: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大宜味村農村</a:t>
                      </a:r>
                      <a:r>
                        <a:rPr kumimoji="1" lang="ja-JP" altLang="en-US" sz="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活性化センター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）　　（　　　）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　　　　　　　　　　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5520" marR="5520" marT="5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76991">
                <a:tc gridSpan="5">
                  <a:txBody>
                    <a:bodyPr/>
                    <a:lstStyle/>
                    <a:p>
                      <a:pPr algn="l" fontAlgn="ctr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5520" marR="5520" marT="5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714410" y="8210886"/>
            <a:ext cx="5127673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00" dirty="0">
                <a:solidFill>
                  <a:srgbClr val="00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en-US" altLang="ja-JP" sz="1200" dirty="0"/>
              <a:t>【</a:t>
            </a:r>
            <a:r>
              <a:rPr lang="ja-JP" altLang="en-US" sz="1200" dirty="0"/>
              <a:t>申込・お問い合わせ</a:t>
            </a:r>
            <a:r>
              <a:rPr lang="en-US" altLang="ja-JP" sz="1200" dirty="0"/>
              <a:t>】</a:t>
            </a:r>
          </a:p>
          <a:p>
            <a:r>
              <a:rPr lang="ja-JP" altLang="en-US" sz="100" dirty="0">
                <a:solidFill>
                  <a:srgbClr val="00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　　　</a:t>
            </a:r>
            <a:r>
              <a:rPr lang="ja-JP" altLang="en-US" sz="900" dirty="0"/>
              <a:t>国立大学法人琉球大学</a:t>
            </a:r>
            <a:endParaRPr lang="en-US" altLang="ja-JP" sz="900" dirty="0"/>
          </a:p>
          <a:p>
            <a:r>
              <a:rPr lang="ja-JP" altLang="en-US" sz="900" dirty="0"/>
              <a:t>　総合企画戦略部　地域連携推進課　琉大コミュニティキャンパス事業本部</a:t>
            </a:r>
            <a:endParaRPr lang="en-US" altLang="ja-JP" sz="900" dirty="0"/>
          </a:p>
          <a:p>
            <a:r>
              <a:rPr lang="ja-JP" altLang="en-US" sz="900" dirty="0"/>
              <a:t>　ＴＥＬ：０９８－８９５－８０８５（平日９：００～１７：１５）　　ＦＡＸ：０９８－８９５－８１８５</a:t>
            </a:r>
            <a:endParaRPr lang="en-US" altLang="ja-JP" sz="900" dirty="0"/>
          </a:p>
          <a:p>
            <a:r>
              <a:rPr lang="ja-JP" altLang="en-US" sz="900" dirty="0"/>
              <a:t>　Ｅ－ｍａｉｌ：</a:t>
            </a:r>
            <a:r>
              <a:rPr lang="en-US" altLang="ja-JP" sz="900" dirty="0"/>
              <a:t>tyurasimajigyou@to.jim.u-ryukyu.ac.jp</a:t>
            </a:r>
            <a:r>
              <a:rPr lang="ja-JP" altLang="en-US" sz="900" dirty="0"/>
              <a:t>　　 　ＵＲＬ：</a:t>
            </a:r>
            <a:r>
              <a:rPr lang="en-US" altLang="ja-JP" sz="900" dirty="0"/>
              <a:t>http://ryudaicoc.jim.u-ryukyu.ac.jp/</a:t>
            </a:r>
          </a:p>
          <a:p>
            <a:r>
              <a:rPr lang="ja-JP" altLang="en-US" sz="900" dirty="0"/>
              <a:t>　</a:t>
            </a:r>
            <a:endParaRPr lang="en-US" altLang="ja-JP" sz="900" b="1" u="sng" dirty="0"/>
          </a:p>
          <a:p>
            <a:pPr fontAlgn="ctr"/>
            <a:endParaRPr lang="en-US" altLang="ja-JP" sz="800" dirty="0">
              <a:solidFill>
                <a:srgbClr val="00000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4215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714</TotalTime>
  <Words>58</Words>
  <Application>Microsoft Office PowerPoint</Application>
  <PresentationFormat>A4 210 x 297 mm</PresentationFormat>
  <Paragraphs>41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HGPｺﾞｼｯｸM</vt:lpstr>
      <vt:lpstr>ＭＳ Ｐゴシック</vt:lpstr>
      <vt:lpstr>ＭＳ 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平成27年度 琉球大学公開授業・講座 （サテライトキャンパス配信・出前講座一覧）</dc:title>
  <dc:creator>coc</dc:creator>
  <cp:lastModifiedBy>tiren01</cp:lastModifiedBy>
  <cp:revision>24</cp:revision>
  <cp:lastPrinted>2015-05-14T23:56:11Z</cp:lastPrinted>
  <dcterms:created xsi:type="dcterms:W3CDTF">2015-04-30T08:13:57Z</dcterms:created>
  <dcterms:modified xsi:type="dcterms:W3CDTF">2016-07-26T01:48:35Z</dcterms:modified>
</cp:coreProperties>
</file>